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91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AB64C-18A0-404F-923E-9BC5939248AC}" type="datetimeFigureOut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4F377-1C97-463E-A0B4-80CF4B14E4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8400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4F377-1C97-463E-A0B4-80CF4B14E48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6206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84FD-F0EC-46F7-AF41-0D4B45B3504D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1906-9723-4422-B5D1-725A1B076F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176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7492-3431-4E56-A57A-B0B405DE9558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1906-9723-4422-B5D1-725A1B076F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136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DE1B-650F-47AB-A2AA-6DD0B6AFA3C8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1906-9723-4422-B5D1-725A1B076F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248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C6D0-9598-4E30-AE5F-6CE024412B7F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1906-9723-4422-B5D1-725A1B076F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874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BF91-18B3-4661-B6EB-5F36C2E6411C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1906-9723-4422-B5D1-725A1B076F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218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F7E1-7919-4035-8F57-37DCE54FF93A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1906-9723-4422-B5D1-725A1B076F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48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7C2D-27AB-4363-8B0F-62DC872CE039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1906-9723-4422-B5D1-725A1B076F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781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8E09-7E55-4777-B52B-E5E92736FB27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1906-9723-4422-B5D1-725A1B076F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020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67FB-938C-4D92-BF09-63FCB281F9A2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1906-9723-4422-B5D1-725A1B076F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370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679F-B178-4B08-B50B-D77B900E2397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1906-9723-4422-B5D1-725A1B076F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422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E719-E1B6-43CC-97A7-66C396296004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1906-9723-4422-B5D1-725A1B076F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739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B87F7-AB42-411E-B5C8-432A2DB0B84F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41906-9723-4422-B5D1-725A1B076F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760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2841" y="1623974"/>
            <a:ext cx="3906317" cy="36100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97797" y="5530334"/>
            <a:ext cx="37891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15.1 Comparison of Permeability Results</a:t>
            </a:r>
            <a:endParaRPr lang="en-US" sz="1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5620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6851" y="2640787"/>
            <a:ext cx="2838298" cy="157642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914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91481" y="2617013"/>
            <a:ext cx="2809037" cy="162397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1882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57318" y="2712110"/>
            <a:ext cx="2677363" cy="143377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2963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30470" y="2617013"/>
            <a:ext cx="2531059" cy="162397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245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6579" y="2675534"/>
            <a:ext cx="2618842" cy="1506931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1859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0275" y="2470709"/>
            <a:ext cx="2911450" cy="191658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852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01440" y="2655417"/>
            <a:ext cx="4389120" cy="154716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0" y="4545168"/>
            <a:ext cx="6807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0" u="none" strike="noStrike" baseline="0" dirty="0" smtClean="0"/>
              <a:t>FIGURE 15.2 Frequency Histogram for Concrete Cubes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1592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2766" y="2619756"/>
            <a:ext cx="2366467" cy="16184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86846" y="4700601"/>
            <a:ext cx="30297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15.3 Line Fits to Two Data Sets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011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4166" y="2551176"/>
            <a:ext cx="2823667" cy="17556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78689" y="4819134"/>
            <a:ext cx="22896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15.4 Regression Line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813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08303" y="2073927"/>
            <a:ext cx="3452774" cy="193121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46993" y="4345001"/>
            <a:ext cx="2577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15.5 Gradient of a Curve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1655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7590" y="2573121"/>
            <a:ext cx="2896819" cy="171175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59938" y="4548201"/>
            <a:ext cx="29807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15.6 Typical Cube Test Results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413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0742" y="2499969"/>
            <a:ext cx="2750515" cy="185806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696138" y="4548201"/>
            <a:ext cx="18746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15.7 Error Bars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0915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9536" y="978408"/>
            <a:ext cx="2852928" cy="490118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35815" y="6038334"/>
            <a:ext cx="40915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15.8 The Same Data on Linear and Log Scales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4700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91481" y="2690165"/>
            <a:ext cx="2809037" cy="147767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5955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202</Words>
  <Application>Microsoft Office PowerPoint</Application>
  <PresentationFormat>Custom</PresentationFormat>
  <Paragraphs>24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Singh</dc:creator>
  <cp:lastModifiedBy>74456</cp:lastModifiedBy>
  <cp:revision>2</cp:revision>
  <dcterms:created xsi:type="dcterms:W3CDTF">2015-09-22T04:26:27Z</dcterms:created>
  <dcterms:modified xsi:type="dcterms:W3CDTF">2015-09-22T09:58:34Z</dcterms:modified>
</cp:coreProperties>
</file>